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E1E7"/>
    <a:srgbClr val="60A5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356EE78-05FB-47C5-B452-4067EDA63B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666F6E-2E25-499D-AEBF-67225B8C6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6AD55C-6BA9-4059-AFDE-6413AD9078E0}" type="datetimeFigureOut">
              <a:rPr lang="en-US" smtClean="0"/>
              <a:t>1/2/2024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AB2164-257A-4086-8D77-1818FDE12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9BAB17-66BD-4A6B-B497-98145F1A42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570E1-CA65-4B0C-90A8-01BD514E68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4331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8BBED-0E2E-41B0-9B3D-86500FFDBDA3}" type="datetimeFigureOut">
              <a:rPr lang="en-US" smtClean="0"/>
              <a:t>1/2/2024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13C56A-8597-455B-8A95-BB76D6F1E1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438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D48CB-00A5-1976-123C-67AFD4F5D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37FF4E-1EC6-B2BE-601E-341EF0871C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9F70A-5206-000B-4DE3-A996BF24F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46D92-B9DA-EA92-D1C8-5FA9B0456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2656F-7D59-0582-65A1-7CC6CE226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04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14250-84F1-2F09-7E8C-8D4E06AD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48D59D-86FC-2BBB-2C62-58AA401186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6C206-32CC-343F-6CB4-70152F7B7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8E321-5231-B452-CDB1-5B91D30EA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A08B-2680-C576-E752-27C05DAE6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77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B6860B-7E9E-EB80-C0F3-806115F214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89A3D5-86F3-6DFB-7291-966FE46C1B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441F2-969C-E660-338B-CFDA8858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E2F14-8980-87A3-8BCF-43E1D6993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BB25B-4072-ECC0-FBBC-E65B23158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520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FDB58-9A3A-3FB4-B41E-FAF7003AD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D48C5-351A-0FE4-DDE5-B56074F2B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5C9DA8-90FA-8ABB-F4F1-526B670E4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11095-5548-F6A0-226D-897C66260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E8228-7F03-126F-9B10-CCBDA1E2E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60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C12A-CF63-103A-1133-C68CA1E3C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7423A-0129-097B-D977-BE2D424C1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FEFE6A-D7CA-4AF7-8F8E-1DB193D71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04E52-A4CE-8E82-07C0-5EE4509DD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F1932-4C4D-966E-2F4D-53BA26D35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302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2C39D-C2E7-31BC-5CFF-3B6BF8EC3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A533E-258A-B05B-2D32-1C99327C73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855DAA-E491-9B43-C695-E56AC2B37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7D85D0-D492-C157-0403-AF2140AA0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F60F9E-A581-1E12-2F01-A917EA664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F921E-7EBC-2BDE-37E1-486C169F1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55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A4ACA-89FB-D791-D796-FB1658EE5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498B9-5177-6F1B-0C7D-BA11AB5FE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3B3FEB-9A73-1D4D-3DC1-9254A3352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C3686F-BDA7-EF0C-9A9B-5950524D8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AE469A-29FD-B293-AC10-D7B4A5B3EA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43EFBE-9CAB-A7A7-6518-5CA451073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FCDC9C-F15D-37B5-DD0C-13C6CF89D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2732E5-9C9C-640F-0230-AB3B7C62A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650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78BCC-04C9-5861-E645-B0FDA7302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D99EF0-D100-D579-7C58-9C7835495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C6C5D7-C0B2-5391-9D9E-556D62446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AE0B61-D6D4-6409-ABA9-A1BF4E57C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50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7F48F5-EF89-8080-0DBC-BE433B278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6F55C9-BDD3-9B99-182F-9EB46FE32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687F26-F206-9AB5-1CE0-0AE8F04D0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39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2A6EF-96CF-A707-1F64-2200EFB26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D87E8-2903-B7D1-52B8-3F77F9FFD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C73763-886F-BC0B-569A-25E86297E4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2F6E6A-B945-7F62-91C4-BE0CFAFB4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6CDFF-B331-FFBA-0413-58DA8CC84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0C7DF6-97C3-3F92-5BB0-D4DD861B6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575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0E24-7D6A-2112-2750-F02384272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A067F5-B41D-84AA-8DB4-1BC0F06006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D7032-F6DC-FF27-98D6-E05B6DCD7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89C278-121C-9DFA-A48F-2578E4E6A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12C49C-A004-A33C-7865-F5C7E0A6F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107A57-379C-7E2D-7165-7D27E2933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115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E09662-0C42-7EA9-81AC-2852F5759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8DF647-211F-A9F5-2B3F-891FCB19C6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AEEEA-BBBF-D387-9E32-D22B1FFE6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5F312-3C31-4AE5-9EF7-4E400E73745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D24FA-ADCF-EE00-8E90-675A63AD5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D5431-C894-4536-8EAF-3A52CF4478A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28BFC1-A941-8FE6-E5A0-1F0F32AA0D1C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176199" y="6439128"/>
            <a:ext cx="1058801" cy="2823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B17F773-C9FE-88D3-3238-1F5440E04D3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625266" y="6442114"/>
            <a:ext cx="1036468" cy="27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438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bstract green and blue painting">
            <a:extLst>
              <a:ext uri="{FF2B5EF4-FFF2-40B4-BE49-F238E27FC236}">
                <a16:creationId xmlns:a16="http://schemas.microsoft.com/office/drawing/2014/main" id="{D8505F29-1F6C-AFCE-F454-72FC7B94B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8194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EA Tip: Clean Up Historical 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BD82B1-A127-0A5D-F1C5-B4FA84DE8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12151" cy="4351338"/>
          </a:xfrm>
        </p:spPr>
        <p:txBody>
          <a:bodyPr/>
          <a:lstStyle/>
          <a:p>
            <a:r>
              <a:rPr lang="en-US" dirty="0"/>
              <a:t>For Essential Open Source edition</a:t>
            </a:r>
          </a:p>
          <a:p>
            <a:endParaRPr lang="en-US" dirty="0"/>
          </a:p>
          <a:p>
            <a:r>
              <a:rPr lang="en-US" dirty="0"/>
              <a:t>Config file under Protégé_3.5</a:t>
            </a:r>
          </a:p>
          <a:p>
            <a:pPr lvl="1"/>
            <a:r>
              <a:rPr lang="en-US" dirty="0"/>
              <a:t>protege.properties</a:t>
            </a:r>
          </a:p>
          <a:p>
            <a:endParaRPr lang="en-US" dirty="0"/>
          </a:p>
          <a:p>
            <a:r>
              <a:rPr lang="en-US" dirty="0"/>
              <a:t>In Windows, edit with Administrator permission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9B1CB8-05FB-AF71-9E80-FC29A5FE9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6473" y="1825625"/>
            <a:ext cx="5896514" cy="36513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515645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41D868-06DE-4747-94F0-13B3A321F34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C48107A-78A7-4BB1-8833-0808B6D5DD1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6C6AE24-C6AA-4E49-845D-968BC5776C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Animated graphics</Template>
  <TotalTime>8</TotalTime>
  <Words>29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Custom Design</vt:lpstr>
      <vt:lpstr>Essential EA Tip: Clean Up Historical Project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 a Slide Title - 1</dc:title>
  <dc:subject/>
  <dc:creator>Zhao Xiaoqi</dc:creator>
  <cp:keywords/>
  <dc:description/>
  <cp:lastModifiedBy>Zhao Xiaoqi</cp:lastModifiedBy>
  <cp:revision>2</cp:revision>
  <dcterms:created xsi:type="dcterms:W3CDTF">2024-01-02T17:42:07Z</dcterms:created>
  <dcterms:modified xsi:type="dcterms:W3CDTF">2024-01-02T17:51:49Z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bd2ff15f-6ce8-47f3-93ce-f81f88196d24_Enabled">
    <vt:lpwstr>true</vt:lpwstr>
  </property>
  <property fmtid="{D5CDD505-2E9C-101B-9397-08002B2CF9AE}" pid="4" name="MSIP_Label_bd2ff15f-6ce8-47f3-93ce-f81f88196d24_SetDate">
    <vt:lpwstr>2024-01-02T17:43:00Z</vt:lpwstr>
  </property>
  <property fmtid="{D5CDD505-2E9C-101B-9397-08002B2CF9AE}" pid="5" name="MSIP_Label_bd2ff15f-6ce8-47f3-93ce-f81f88196d24_Method">
    <vt:lpwstr>Privileged</vt:lpwstr>
  </property>
  <property fmtid="{D5CDD505-2E9C-101B-9397-08002B2CF9AE}" pid="6" name="MSIP_Label_bd2ff15f-6ce8-47f3-93ce-f81f88196d24_Name">
    <vt:lpwstr>bd2ff15f-6ce8-47f3-93ce-f81f88196d24</vt:lpwstr>
  </property>
  <property fmtid="{D5CDD505-2E9C-101B-9397-08002B2CF9AE}" pid="7" name="MSIP_Label_bd2ff15f-6ce8-47f3-93ce-f81f88196d24_SiteId">
    <vt:lpwstr>f25493ae-1c98-41d7-8a33-0be75f5fe603</vt:lpwstr>
  </property>
  <property fmtid="{D5CDD505-2E9C-101B-9397-08002B2CF9AE}" pid="8" name="MSIP_Label_bd2ff15f-6ce8-47f3-93ce-f81f88196d24_ActionId">
    <vt:lpwstr>ff0af1e1-831f-4dd7-be52-8906be622216</vt:lpwstr>
  </property>
  <property fmtid="{D5CDD505-2E9C-101B-9397-08002B2CF9AE}" pid="9" name="MSIP_Label_bd2ff15f-6ce8-47f3-93ce-f81f88196d24_ContentBits">
    <vt:lpwstr>0</vt:lpwstr>
  </property>
</Properties>
</file>

<file path=docProps/thumbnail.jpeg>
</file>